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9" r:id="rId3"/>
    <p:sldId id="263" r:id="rId4"/>
    <p:sldId id="262" r:id="rId5"/>
    <p:sldId id="261" r:id="rId6"/>
    <p:sldId id="260" r:id="rId7"/>
    <p:sldId id="259" r:id="rId8"/>
    <p:sldId id="258" r:id="rId9"/>
    <p:sldId id="257" r:id="rId10"/>
    <p:sldId id="268" r:id="rId11"/>
    <p:sldId id="267" r:id="rId12"/>
    <p:sldId id="264" r:id="rId13"/>
    <p:sldId id="266" r:id="rId14"/>
    <p:sldId id="265" r:id="rId15"/>
    <p:sldId id="269" r:id="rId16"/>
    <p:sldId id="275" r:id="rId17"/>
    <p:sldId id="274" r:id="rId18"/>
    <p:sldId id="279" r:id="rId19"/>
    <p:sldId id="278" r:id="rId20"/>
    <p:sldId id="277" r:id="rId21"/>
    <p:sldId id="282" r:id="rId22"/>
    <p:sldId id="281" r:id="rId23"/>
    <p:sldId id="280" r:id="rId24"/>
    <p:sldId id="276" r:id="rId25"/>
    <p:sldId id="273" r:id="rId26"/>
    <p:sldId id="272" r:id="rId27"/>
    <p:sldId id="271" r:id="rId28"/>
    <p:sldId id="270" r:id="rId29"/>
    <p:sldId id="289" r:id="rId30"/>
    <p:sldId id="290" r:id="rId31"/>
    <p:sldId id="288" r:id="rId32"/>
    <p:sldId id="287" r:id="rId33"/>
    <p:sldId id="286" r:id="rId34"/>
    <p:sldId id="285" r:id="rId35"/>
    <p:sldId id="284" r:id="rId36"/>
    <p:sldId id="283" r:id="rId37"/>
    <p:sldId id="296" r:id="rId38"/>
    <p:sldId id="297" r:id="rId39"/>
    <p:sldId id="304" r:id="rId40"/>
    <p:sldId id="306" r:id="rId41"/>
    <p:sldId id="307" r:id="rId42"/>
    <p:sldId id="308" r:id="rId43"/>
    <p:sldId id="303" r:id="rId44"/>
    <p:sldId id="299" r:id="rId45"/>
    <p:sldId id="300" r:id="rId46"/>
    <p:sldId id="305" r:id="rId47"/>
    <p:sldId id="309" r:id="rId48"/>
    <p:sldId id="310" r:id="rId49"/>
    <p:sldId id="311" r:id="rId50"/>
    <p:sldId id="313" r:id="rId51"/>
    <p:sldId id="312" r:id="rId52"/>
    <p:sldId id="315" r:id="rId53"/>
    <p:sldId id="314" r:id="rId54"/>
    <p:sldId id="316" r:id="rId55"/>
    <p:sldId id="317" r:id="rId56"/>
    <p:sldId id="318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E7D0-76A1-44B5-84B8-847AD9D3046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8194-7315-4E3C-9409-DA36E66F8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42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E7D0-76A1-44B5-84B8-847AD9D3046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8194-7315-4E3C-9409-DA36E66F8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44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E7D0-76A1-44B5-84B8-847AD9D3046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8194-7315-4E3C-9409-DA36E66F8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E7D0-76A1-44B5-84B8-847AD9D3046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8194-7315-4E3C-9409-DA36E66F8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63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E7D0-76A1-44B5-84B8-847AD9D3046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8194-7315-4E3C-9409-DA36E66F8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55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E7D0-76A1-44B5-84B8-847AD9D3046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8194-7315-4E3C-9409-DA36E66F8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26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E7D0-76A1-44B5-84B8-847AD9D3046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8194-7315-4E3C-9409-DA36E66F8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97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E7D0-76A1-44B5-84B8-847AD9D3046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8194-7315-4E3C-9409-DA36E66F8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8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E7D0-76A1-44B5-84B8-847AD9D3046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8194-7315-4E3C-9409-DA36E66F8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0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E7D0-76A1-44B5-84B8-847AD9D3046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8194-7315-4E3C-9409-DA36E66F8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92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E7D0-76A1-44B5-84B8-847AD9D3046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8194-7315-4E3C-9409-DA36E66F8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7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FE7D0-76A1-44B5-84B8-847AD9D3046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38194-7315-4E3C-9409-DA36E66F8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1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41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45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64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87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42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28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45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46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27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7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30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82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02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96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11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41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23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53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31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69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1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59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10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34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15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23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35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679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97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95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2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31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678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834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63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805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076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644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833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708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663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192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55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195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689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55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991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910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497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900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3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82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3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14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97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0</Words>
  <Application>Microsoft Office PowerPoint</Application>
  <PresentationFormat>Widescreen</PresentationFormat>
  <Paragraphs>0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AII</dc:creator>
  <cp:lastModifiedBy>AII</cp:lastModifiedBy>
  <cp:revision>16</cp:revision>
  <dcterms:created xsi:type="dcterms:W3CDTF">2023-12-07T13:45:29Z</dcterms:created>
  <dcterms:modified xsi:type="dcterms:W3CDTF">2023-12-10T10:51:50Z</dcterms:modified>
</cp:coreProperties>
</file>